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  <p:sldId id="259" r:id="rId6"/>
    <p:sldId id="257" r:id="rId7"/>
    <p:sldId id="262" r:id="rId8"/>
    <p:sldId id="267" r:id="rId9"/>
    <p:sldId id="268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无标题节" id="{D42CBDA3-FF2A-4288-86C0-21696293EEEC}">
          <p14:sldIdLst>
            <p14:sldId id="256"/>
            <p14:sldId id="260"/>
            <p14:sldId id="261"/>
            <p14:sldId id="258"/>
            <p14:sldId id="259"/>
            <p14:sldId id="257"/>
            <p14:sldId id="262"/>
          </p14:sldIdLst>
        </p14:section>
        <p14:section name="无标题节" id="{6ACFDA0B-1040-4FEF-AEEF-C244A7A88B65}">
          <p14:sldIdLst>
            <p14:sldId id="267"/>
            <p14:sldId id="268"/>
          </p14:sldIdLst>
        </p14:section>
        <p14:section name="无标题节" id="{C2D2D84C-7998-48AE-BA06-136473CDD738}">
          <p14:sldIdLst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2934F-3AEA-4C9E-90D8-183285144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CE3155-290D-4A05-8A94-927D27C73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C59BD4-BDB5-4356-B462-34630108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673771-7400-41F7-A631-A2E441AE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6D09D6-592B-4FA5-A0F3-DB2DF989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3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C7F6A-D6B0-4DC4-A351-14209DE0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618B4D-813C-40E0-B622-4154A546D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08DF11-E19C-4C82-B4D6-C76C9D99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94961C-DEF6-4667-87DC-6DB6D07D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85ABE7-D43B-44FC-B7FF-0D5D3113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8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2E39E18-6B97-4571-A1E8-2D6C43157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733D563-94FA-4F30-82DD-E4E70A0E2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3CBE8-06B6-4B05-9FBD-20DFA4F9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CD54E5-5273-4CDF-9B63-F50F873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0AFBCC-3E9B-4D12-9A46-B4ECAB97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16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2090DF-A686-4BBD-BB3F-3C66DBA9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EC84EE-FE88-4406-BF80-774C33B50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2AB07-3E97-4B1E-9E18-E837A472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FAFBFC-9103-48E6-8993-641B9F43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A616D6-76AA-4799-B470-DEF326E5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38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47B229-40EE-4289-A2AB-AF1F4ECB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340C8D-F361-4685-BF08-2349F0F89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41A439-362A-48B8-A5A6-E49EB005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4DF36E-899A-4AA1-B189-A3F7D476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24137A-FD1E-45F5-80CA-00D77331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66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F4B8A-094C-4606-94F8-56DBB9B8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C61AEB-60CA-4985-89E8-7F990ED6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414131-7449-4D75-827B-7DBBE35A5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BFC112-F059-4D72-BA7A-452F8970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B85315-FB67-4CA1-B127-A373525F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AA0FA8-82B9-418C-BAC3-239FA119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51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3B8BD-979C-4CE7-8804-2F320872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BFAE8A-382F-436F-8B6E-3F683EDAE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D0F2567-FFA0-4D13-93AD-5BA5CE88F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0F8DF2-A950-494B-80B5-12F777FE4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4DB5DD-564B-40F3-8CD3-DFCD5EF7D4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400623-57F2-44FE-800B-6E7AC641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2AC8A0F-C238-4E00-9B04-6D8693AFF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0319FE-4574-45A3-80CD-8C69442D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7A6858-EB4E-453A-86B9-C68150F4D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292A7FC-B467-4855-B534-8D492C4E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1D46C6-6654-4CC4-B5FF-F7F21329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053763B-B71D-4D7B-8B6D-76B51CDC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14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6467C2-EB04-4D21-9EFD-43BA81BA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FA6E15-11A5-4BEE-808A-73104CE2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363812-B6A6-453C-95AB-31312FA3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16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B586A-31F5-4582-8AE8-0A0552AD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F41D06-5687-435B-A924-C67AC05C5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4C794C-C9B8-4D21-85A7-B4922468F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5EA1C5-574D-43A8-9813-B3E098F8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4C1871-020C-468D-96C1-DE581566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59003-4B0E-408A-A38A-DF0ACED4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2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08A6D0-26EE-41DD-8489-1EF86EAE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4367F6-C342-4ECC-8B82-FABD9921E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F73BF5-9C5C-4BDE-BB68-AA10D50E2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F63168-5EB3-4B6E-9CD4-E1E2CECF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334BE-F1E9-42EE-B885-C0D77F4B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63752D-51C3-45A6-BB9E-7E0109D6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32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BABD73-238D-4A68-AC9B-1C65B968F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8F1F1F-564A-4A83-B5A5-C4C20A9F6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0F88A5-3230-43C7-AB28-705F85873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8A9DE-AB8D-42FE-A994-158FD9D2A95D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06D802-5F74-43FA-BB96-94D4DDB2B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93DD1B-621F-49ED-98D8-0F3DE7E4C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ED2C1-1FD0-49D7-BEB6-02A72B4839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9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17/06/relationships/model3d" Target="../media/model3d1.glb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tw/photo/358383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cyclopedia.miraheze.org/wiki/%E8%94%A1%E5%BE%90%E5%9D%A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加载项 3" title="Web Viewer">
                <a:extLst>
                  <a:ext uri="{FF2B5EF4-FFF2-40B4-BE49-F238E27FC236}">
                    <a16:creationId xmlns:a16="http://schemas.microsoft.com/office/drawing/2014/main" id="{2A63FE66-1AB0-44F1-AB20-91879E07CE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8385660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加载项 3" title="Web Viewer">
                <a:extLst>
                  <a:ext uri="{FF2B5EF4-FFF2-40B4-BE49-F238E27FC236}">
                    <a16:creationId xmlns:a16="http://schemas.microsoft.com/office/drawing/2014/main" id="{2A63FE66-1AB0-44F1-AB20-91879E07CE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98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 descr="背景图案&#10;&#10;描述已自动生成">
            <a:extLst>
              <a:ext uri="{FF2B5EF4-FFF2-40B4-BE49-F238E27FC236}">
                <a16:creationId xmlns:a16="http://schemas.microsoft.com/office/drawing/2014/main" id="{6CBA6AD1-0308-C074-E366-BF597EC5A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88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3D 模型 31" descr="The Earth">
                <a:extLst>
                  <a:ext uri="{FF2B5EF4-FFF2-40B4-BE49-F238E27FC236}">
                    <a16:creationId xmlns:a16="http://schemas.microsoft.com/office/drawing/2014/main" id="{21D0480D-939F-5682-266E-09F725CE4B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7605" y="542656"/>
              <a:ext cx="4726475" cy="48472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726475" cy="4847279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2304914" ay="1323543" az="99512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44121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3D 模型 31" descr="The Earth">
                <a:extLst>
                  <a:ext uri="{FF2B5EF4-FFF2-40B4-BE49-F238E27FC236}">
                    <a16:creationId xmlns:a16="http://schemas.microsoft.com/office/drawing/2014/main" id="{21D0480D-939F-5682-266E-09F725CE4B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605" y="542656"/>
                <a:ext cx="4726475" cy="48472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2" name="幻灯片缩放定位 41">
                <a:extLst>
                  <a:ext uri="{FF2B5EF4-FFF2-40B4-BE49-F238E27FC236}">
                    <a16:creationId xmlns:a16="http://schemas.microsoft.com/office/drawing/2014/main" id="{B9844620-05F3-47CC-8DE3-BB438ECF686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85973" y="3439215"/>
              <a:ext cx="3047998" cy="1714499"/>
            </p:xfrm>
            <a:graphic>
              <a:graphicData uri="http://schemas.microsoft.com/office/powerpoint/2016/slidezoom">
                <pslz:sldZm>
                  <pslz:sldZmObj sldId="265" cId="3562843010">
                    <pslz:zmPr id="{FCFD8DEE-5841-47CC-8777-2207EEE56939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7998" cy="171449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2" name="幻灯片缩放定位 4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9844620-05F3-47CC-8DE3-BB438ECF68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85973" y="3439215"/>
                <a:ext cx="3047998" cy="171449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3" name="照相机 42">
            <a:extLst>
              <a:ext uri="{FF2B5EF4-FFF2-40B4-BE49-F238E27FC236}">
                <a16:creationId xmlns:a16="http://schemas.microsoft.com/office/drawing/2014/main" id="{4A9C4DE8-B2B2-4E4C-AA19-28161A5773C3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5973" y="5173226"/>
            <a:ext cx="3006027" cy="16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 descr="背景图案&#10;&#10;描述已自动生成">
            <a:extLst>
              <a:ext uri="{FF2B5EF4-FFF2-40B4-BE49-F238E27FC236}">
                <a16:creationId xmlns:a16="http://schemas.microsoft.com/office/drawing/2014/main" id="{6CBA6AD1-0308-C074-E366-BF597EC5A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2" r="88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3D 模型 31" descr="The Earth">
                <a:extLst>
                  <a:ext uri="{FF2B5EF4-FFF2-40B4-BE49-F238E27FC236}">
                    <a16:creationId xmlns:a16="http://schemas.microsoft.com/office/drawing/2014/main" id="{21D0480D-939F-5682-266E-09F725CE4B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54199" y="5052302"/>
              <a:ext cx="9683602" cy="98169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683602" cy="981690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-585699" ay="-1233825" az="20750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74533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3D 模型 31" descr="The Earth">
                <a:extLst>
                  <a:ext uri="{FF2B5EF4-FFF2-40B4-BE49-F238E27FC236}">
                    <a16:creationId xmlns:a16="http://schemas.microsoft.com/office/drawing/2014/main" id="{21D0480D-939F-5682-266E-09F725CE4B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4199" y="5052302"/>
                <a:ext cx="9683602" cy="98169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596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沙滩上的风景&#10;&#10;描述已自动生成">
            <a:extLst>
              <a:ext uri="{FF2B5EF4-FFF2-40B4-BE49-F238E27FC236}">
                <a16:creationId xmlns:a16="http://schemas.microsoft.com/office/drawing/2014/main" id="{2001676F-A070-CF00-0FAC-6F5527FC45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0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43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B9E85B6-E2DA-4EC0-9194-468A19845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9279" y="1038550"/>
            <a:ext cx="3504901" cy="1969754"/>
          </a:xfrm>
          <a:prstGeom prst="rect">
            <a:avLst/>
          </a:prstGeom>
          <a:effectLst>
            <a:outerShdw blurRad="1270000" dist="1016000" dir="21540000" sx="117000" sy="117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3CC376-5CC0-4E50-AF52-C6403BC72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14763" y="310104"/>
            <a:ext cx="3048617" cy="1713323"/>
          </a:xfrm>
          <a:prstGeom prst="rect">
            <a:avLst/>
          </a:prstGeom>
          <a:effectLst>
            <a:reflection blurRad="241300" dir="5400000" sy="-100000" algn="bl" rotWithShape="0"/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511E82-A199-4A8E-B198-54BD5B1E4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3963" y="1166765"/>
            <a:ext cx="3048617" cy="1713323"/>
          </a:xfrm>
          <a:prstGeom prst="rect">
            <a:avLst/>
          </a:prstGeom>
          <a:effectLst>
            <a:glow rad="368300">
              <a:schemeClr val="accent5">
                <a:satMod val="175000"/>
                <a:alpha val="15000"/>
              </a:schemeClr>
            </a:glo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DCD290-22B7-49FE-8C19-6007D94ED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7420" y="4055438"/>
            <a:ext cx="3048617" cy="1713323"/>
          </a:xfrm>
          <a:prstGeom prst="rect">
            <a:avLst/>
          </a:prstGeom>
          <a:effectLst>
            <a:softEdge rad="57150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6CE8EE7-5D26-4F90-915C-5C437AA54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93201" y="3733410"/>
            <a:ext cx="4961524" cy="2788377"/>
          </a:xfrm>
          <a:prstGeom prst="rect">
            <a:avLst/>
          </a:prstGeom>
          <a:effectLst/>
          <a:scene3d>
            <a:camera prst="orthographicFront">
              <a:rot lat="1800000" lon="2400000" rev="2400000"/>
            </a:camera>
            <a:lightRig rig="chilly" dir="t">
              <a:rot lat="0" lon="0" rev="2700000"/>
            </a:lightRig>
          </a:scene3d>
          <a:sp3d z="381000" extrusionH="381000" prstMaterial="powder">
            <a:bevelT w="381000" h="381000" prst="angle"/>
          </a:sp3d>
        </p:spPr>
      </p:pic>
    </p:spTree>
    <p:extLst>
      <p:ext uri="{BB962C8B-B14F-4D97-AF65-F5344CB8AC3E}">
        <p14:creationId xmlns:p14="http://schemas.microsoft.com/office/powerpoint/2010/main" val="216543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CC428AE6-F1C8-486B-866E-860FD3986759}"/>
              </a:ext>
            </a:extLst>
          </p:cNvPr>
          <p:cNvSpPr/>
          <p:nvPr/>
        </p:nvSpPr>
        <p:spPr>
          <a:xfrm>
            <a:off x="4484230" y="2559326"/>
            <a:ext cx="3223540" cy="1739347"/>
          </a:xfrm>
          <a:custGeom>
            <a:avLst/>
            <a:gdLst>
              <a:gd name="connsiteX0" fmla="*/ 0 w 2464904"/>
              <a:gd name="connsiteY0" fmla="*/ 200706 h 210646"/>
              <a:gd name="connsiteX1" fmla="*/ 9939 w 2464904"/>
              <a:gd name="connsiteY1" fmla="*/ 151011 h 210646"/>
              <a:gd name="connsiteX2" fmla="*/ 954157 w 2464904"/>
              <a:gd name="connsiteY2" fmla="*/ 1924 h 210646"/>
              <a:gd name="connsiteX3" fmla="*/ 2395330 w 2464904"/>
              <a:gd name="connsiteY3" fmla="*/ 151011 h 210646"/>
              <a:gd name="connsiteX4" fmla="*/ 2464904 w 2464904"/>
              <a:gd name="connsiteY4" fmla="*/ 210646 h 210646"/>
              <a:gd name="connsiteX0" fmla="*/ 0 w 2464904"/>
              <a:gd name="connsiteY0" fmla="*/ 208441 h 218381"/>
              <a:gd name="connsiteX1" fmla="*/ 954157 w 2464904"/>
              <a:gd name="connsiteY1" fmla="*/ 9659 h 218381"/>
              <a:gd name="connsiteX2" fmla="*/ 2395330 w 2464904"/>
              <a:gd name="connsiteY2" fmla="*/ 158746 h 218381"/>
              <a:gd name="connsiteX3" fmla="*/ 2464904 w 2464904"/>
              <a:gd name="connsiteY3" fmla="*/ 218381 h 218381"/>
              <a:gd name="connsiteX0" fmla="*/ 0 w 2464904"/>
              <a:gd name="connsiteY0" fmla="*/ 49695 h 59635"/>
              <a:gd name="connsiteX1" fmla="*/ 2395330 w 2464904"/>
              <a:gd name="connsiteY1" fmla="*/ 0 h 59635"/>
              <a:gd name="connsiteX2" fmla="*/ 2464904 w 2464904"/>
              <a:gd name="connsiteY2" fmla="*/ 59635 h 59635"/>
              <a:gd name="connsiteX0" fmla="*/ 0 w 2743199"/>
              <a:gd name="connsiteY0" fmla="*/ 49695 h 1282148"/>
              <a:gd name="connsiteX1" fmla="*/ 2395330 w 2743199"/>
              <a:gd name="connsiteY1" fmla="*/ 0 h 1282148"/>
              <a:gd name="connsiteX2" fmla="*/ 2743199 w 2743199"/>
              <a:gd name="connsiteY2" fmla="*/ 1282148 h 1282148"/>
              <a:gd name="connsiteX0" fmla="*/ 0 w 2743199"/>
              <a:gd name="connsiteY0" fmla="*/ 646042 h 1878495"/>
              <a:gd name="connsiteX1" fmla="*/ 1739347 w 2743199"/>
              <a:gd name="connsiteY1" fmla="*/ 0 h 1878495"/>
              <a:gd name="connsiteX2" fmla="*/ 2743199 w 2743199"/>
              <a:gd name="connsiteY2" fmla="*/ 1878495 h 1878495"/>
              <a:gd name="connsiteX0" fmla="*/ 0 w 2395330"/>
              <a:gd name="connsiteY0" fmla="*/ 1739347 h 1878495"/>
              <a:gd name="connsiteX1" fmla="*/ 1391478 w 2395330"/>
              <a:gd name="connsiteY1" fmla="*/ 0 h 1878495"/>
              <a:gd name="connsiteX2" fmla="*/ 2395330 w 2395330"/>
              <a:gd name="connsiteY2" fmla="*/ 1878495 h 1878495"/>
              <a:gd name="connsiteX0" fmla="*/ 137554 w 2532884"/>
              <a:gd name="connsiteY0" fmla="*/ 1739347 h 1878495"/>
              <a:gd name="connsiteX1" fmla="*/ 1529032 w 2532884"/>
              <a:gd name="connsiteY1" fmla="*/ 0 h 1878495"/>
              <a:gd name="connsiteX2" fmla="*/ 2532884 w 2532884"/>
              <a:gd name="connsiteY2" fmla="*/ 1878495 h 1878495"/>
              <a:gd name="connsiteX0" fmla="*/ 137554 w 2592519"/>
              <a:gd name="connsiteY0" fmla="*/ 1739347 h 1878495"/>
              <a:gd name="connsiteX1" fmla="*/ 1529032 w 2592519"/>
              <a:gd name="connsiteY1" fmla="*/ 0 h 1878495"/>
              <a:gd name="connsiteX2" fmla="*/ 2592519 w 2592519"/>
              <a:gd name="connsiteY2" fmla="*/ 1878495 h 1878495"/>
              <a:gd name="connsiteX0" fmla="*/ 137554 w 3208745"/>
              <a:gd name="connsiteY0" fmla="*/ 1739347 h 1739347"/>
              <a:gd name="connsiteX1" fmla="*/ 1529032 w 3208745"/>
              <a:gd name="connsiteY1" fmla="*/ 0 h 1739347"/>
              <a:gd name="connsiteX2" fmla="*/ 3208745 w 3208745"/>
              <a:gd name="connsiteY2" fmla="*/ 1341782 h 1739347"/>
              <a:gd name="connsiteX0" fmla="*/ 137554 w 3208745"/>
              <a:gd name="connsiteY0" fmla="*/ 1739347 h 1739347"/>
              <a:gd name="connsiteX1" fmla="*/ 1529032 w 3208745"/>
              <a:gd name="connsiteY1" fmla="*/ 0 h 1739347"/>
              <a:gd name="connsiteX2" fmla="*/ 3208745 w 3208745"/>
              <a:gd name="connsiteY2" fmla="*/ 1341782 h 1739347"/>
              <a:gd name="connsiteX0" fmla="*/ 137554 w 3208745"/>
              <a:gd name="connsiteY0" fmla="*/ 1739347 h 1739347"/>
              <a:gd name="connsiteX1" fmla="*/ 1529032 w 3208745"/>
              <a:gd name="connsiteY1" fmla="*/ 0 h 1739347"/>
              <a:gd name="connsiteX2" fmla="*/ 3208745 w 3208745"/>
              <a:gd name="connsiteY2" fmla="*/ 1341782 h 1739347"/>
              <a:gd name="connsiteX0" fmla="*/ 152349 w 3223540"/>
              <a:gd name="connsiteY0" fmla="*/ 1739347 h 1739347"/>
              <a:gd name="connsiteX1" fmla="*/ 1543827 w 3223540"/>
              <a:gd name="connsiteY1" fmla="*/ 0 h 1739347"/>
              <a:gd name="connsiteX2" fmla="*/ 3223540 w 3223540"/>
              <a:gd name="connsiteY2" fmla="*/ 1341782 h 1739347"/>
              <a:gd name="connsiteX0" fmla="*/ 152349 w 3223540"/>
              <a:gd name="connsiteY0" fmla="*/ 1739347 h 1739347"/>
              <a:gd name="connsiteX1" fmla="*/ 1543827 w 3223540"/>
              <a:gd name="connsiteY1" fmla="*/ 0 h 1739347"/>
              <a:gd name="connsiteX2" fmla="*/ 3223540 w 3223540"/>
              <a:gd name="connsiteY2" fmla="*/ 1341782 h 1739347"/>
              <a:gd name="connsiteX0" fmla="*/ 152349 w 3223540"/>
              <a:gd name="connsiteY0" fmla="*/ 1739347 h 1739347"/>
              <a:gd name="connsiteX1" fmla="*/ 1543827 w 3223540"/>
              <a:gd name="connsiteY1" fmla="*/ 0 h 1739347"/>
              <a:gd name="connsiteX2" fmla="*/ 3223540 w 3223540"/>
              <a:gd name="connsiteY2" fmla="*/ 1341782 h 173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3540" h="1739347">
                <a:moveTo>
                  <a:pt x="152349" y="1739347"/>
                </a:moveTo>
                <a:cubicBezTo>
                  <a:pt x="-447312" y="781878"/>
                  <a:pt x="871279" y="62947"/>
                  <a:pt x="1543827" y="0"/>
                </a:cubicBezTo>
                <a:cubicBezTo>
                  <a:pt x="1334557" y="1221311"/>
                  <a:pt x="2166679" y="2067339"/>
                  <a:pt x="3223540" y="1341782"/>
                </a:cubicBezTo>
              </a:path>
            </a:pathLst>
          </a:custGeom>
          <a:noFill/>
          <a:ln w="190500" cap="sq" cmpd="dbl"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2C64E7D-2732-4588-9DF2-396DC01EF477}"/>
              </a:ext>
            </a:extLst>
          </p:cNvPr>
          <p:cNvSpPr/>
          <p:nvPr/>
        </p:nvSpPr>
        <p:spPr>
          <a:xfrm>
            <a:off x="-288846" y="0"/>
            <a:ext cx="6730286" cy="3143413"/>
          </a:xfrm>
          <a:custGeom>
            <a:avLst/>
            <a:gdLst>
              <a:gd name="connsiteX0" fmla="*/ 0 w 2464904"/>
              <a:gd name="connsiteY0" fmla="*/ 200706 h 210646"/>
              <a:gd name="connsiteX1" fmla="*/ 9939 w 2464904"/>
              <a:gd name="connsiteY1" fmla="*/ 151011 h 210646"/>
              <a:gd name="connsiteX2" fmla="*/ 954157 w 2464904"/>
              <a:gd name="connsiteY2" fmla="*/ 1924 h 210646"/>
              <a:gd name="connsiteX3" fmla="*/ 2395330 w 2464904"/>
              <a:gd name="connsiteY3" fmla="*/ 151011 h 210646"/>
              <a:gd name="connsiteX4" fmla="*/ 2464904 w 2464904"/>
              <a:gd name="connsiteY4" fmla="*/ 210646 h 210646"/>
              <a:gd name="connsiteX0" fmla="*/ 0 w 2464904"/>
              <a:gd name="connsiteY0" fmla="*/ 208441 h 218381"/>
              <a:gd name="connsiteX1" fmla="*/ 954157 w 2464904"/>
              <a:gd name="connsiteY1" fmla="*/ 9659 h 218381"/>
              <a:gd name="connsiteX2" fmla="*/ 2395330 w 2464904"/>
              <a:gd name="connsiteY2" fmla="*/ 158746 h 218381"/>
              <a:gd name="connsiteX3" fmla="*/ 2464904 w 2464904"/>
              <a:gd name="connsiteY3" fmla="*/ 218381 h 218381"/>
              <a:gd name="connsiteX0" fmla="*/ 0 w 2464904"/>
              <a:gd name="connsiteY0" fmla="*/ 49695 h 59635"/>
              <a:gd name="connsiteX1" fmla="*/ 2395330 w 2464904"/>
              <a:gd name="connsiteY1" fmla="*/ 0 h 59635"/>
              <a:gd name="connsiteX2" fmla="*/ 2464904 w 2464904"/>
              <a:gd name="connsiteY2" fmla="*/ 59635 h 59635"/>
              <a:gd name="connsiteX0" fmla="*/ 0 w 2743199"/>
              <a:gd name="connsiteY0" fmla="*/ 49695 h 1282148"/>
              <a:gd name="connsiteX1" fmla="*/ 2395330 w 2743199"/>
              <a:gd name="connsiteY1" fmla="*/ 0 h 1282148"/>
              <a:gd name="connsiteX2" fmla="*/ 2743199 w 2743199"/>
              <a:gd name="connsiteY2" fmla="*/ 1282148 h 1282148"/>
              <a:gd name="connsiteX0" fmla="*/ 0 w 2743199"/>
              <a:gd name="connsiteY0" fmla="*/ 646042 h 1878495"/>
              <a:gd name="connsiteX1" fmla="*/ 1739347 w 2743199"/>
              <a:gd name="connsiteY1" fmla="*/ 0 h 1878495"/>
              <a:gd name="connsiteX2" fmla="*/ 2743199 w 2743199"/>
              <a:gd name="connsiteY2" fmla="*/ 1878495 h 1878495"/>
              <a:gd name="connsiteX0" fmla="*/ 0 w 2395330"/>
              <a:gd name="connsiteY0" fmla="*/ 1739347 h 1878495"/>
              <a:gd name="connsiteX1" fmla="*/ 1391478 w 2395330"/>
              <a:gd name="connsiteY1" fmla="*/ 0 h 1878495"/>
              <a:gd name="connsiteX2" fmla="*/ 2395330 w 2395330"/>
              <a:gd name="connsiteY2" fmla="*/ 1878495 h 1878495"/>
              <a:gd name="connsiteX0" fmla="*/ 137554 w 2532884"/>
              <a:gd name="connsiteY0" fmla="*/ 1739347 h 1878495"/>
              <a:gd name="connsiteX1" fmla="*/ 1529032 w 2532884"/>
              <a:gd name="connsiteY1" fmla="*/ 0 h 1878495"/>
              <a:gd name="connsiteX2" fmla="*/ 2532884 w 2532884"/>
              <a:gd name="connsiteY2" fmla="*/ 1878495 h 1878495"/>
              <a:gd name="connsiteX0" fmla="*/ 137554 w 2592519"/>
              <a:gd name="connsiteY0" fmla="*/ 1739347 h 1878495"/>
              <a:gd name="connsiteX1" fmla="*/ 1529032 w 2592519"/>
              <a:gd name="connsiteY1" fmla="*/ 0 h 1878495"/>
              <a:gd name="connsiteX2" fmla="*/ 2592519 w 2592519"/>
              <a:gd name="connsiteY2" fmla="*/ 1878495 h 1878495"/>
              <a:gd name="connsiteX0" fmla="*/ 137554 w 3208745"/>
              <a:gd name="connsiteY0" fmla="*/ 1739347 h 1739347"/>
              <a:gd name="connsiteX1" fmla="*/ 1529032 w 3208745"/>
              <a:gd name="connsiteY1" fmla="*/ 0 h 1739347"/>
              <a:gd name="connsiteX2" fmla="*/ 3208745 w 3208745"/>
              <a:gd name="connsiteY2" fmla="*/ 1341782 h 1739347"/>
              <a:gd name="connsiteX0" fmla="*/ 137554 w 3208745"/>
              <a:gd name="connsiteY0" fmla="*/ 1739347 h 1739347"/>
              <a:gd name="connsiteX1" fmla="*/ 1529032 w 3208745"/>
              <a:gd name="connsiteY1" fmla="*/ 0 h 1739347"/>
              <a:gd name="connsiteX2" fmla="*/ 3208745 w 3208745"/>
              <a:gd name="connsiteY2" fmla="*/ 1341782 h 1739347"/>
              <a:gd name="connsiteX0" fmla="*/ 137554 w 3208745"/>
              <a:gd name="connsiteY0" fmla="*/ 1739347 h 1739347"/>
              <a:gd name="connsiteX1" fmla="*/ 1529032 w 3208745"/>
              <a:gd name="connsiteY1" fmla="*/ 0 h 1739347"/>
              <a:gd name="connsiteX2" fmla="*/ 3208745 w 3208745"/>
              <a:gd name="connsiteY2" fmla="*/ 1341782 h 1739347"/>
              <a:gd name="connsiteX0" fmla="*/ 152349 w 3223540"/>
              <a:gd name="connsiteY0" fmla="*/ 1739347 h 1739347"/>
              <a:gd name="connsiteX1" fmla="*/ 1543827 w 3223540"/>
              <a:gd name="connsiteY1" fmla="*/ 0 h 1739347"/>
              <a:gd name="connsiteX2" fmla="*/ 3223540 w 3223540"/>
              <a:gd name="connsiteY2" fmla="*/ 1341782 h 1739347"/>
              <a:gd name="connsiteX0" fmla="*/ 152349 w 3223540"/>
              <a:gd name="connsiteY0" fmla="*/ 1739347 h 1739347"/>
              <a:gd name="connsiteX1" fmla="*/ 1543827 w 3223540"/>
              <a:gd name="connsiteY1" fmla="*/ 0 h 1739347"/>
              <a:gd name="connsiteX2" fmla="*/ 3223540 w 3223540"/>
              <a:gd name="connsiteY2" fmla="*/ 1341782 h 1739347"/>
              <a:gd name="connsiteX0" fmla="*/ 152349 w 3223540"/>
              <a:gd name="connsiteY0" fmla="*/ 1739347 h 1739347"/>
              <a:gd name="connsiteX1" fmla="*/ 1543827 w 3223540"/>
              <a:gd name="connsiteY1" fmla="*/ 0 h 1739347"/>
              <a:gd name="connsiteX2" fmla="*/ 3223540 w 3223540"/>
              <a:gd name="connsiteY2" fmla="*/ 1341782 h 173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3540" h="1739347">
                <a:moveTo>
                  <a:pt x="152349" y="1739347"/>
                </a:moveTo>
                <a:cubicBezTo>
                  <a:pt x="-447312" y="781878"/>
                  <a:pt x="871279" y="62947"/>
                  <a:pt x="1543827" y="0"/>
                </a:cubicBezTo>
                <a:cubicBezTo>
                  <a:pt x="1334557" y="1221311"/>
                  <a:pt x="2166679" y="2067339"/>
                  <a:pt x="3223540" y="1341782"/>
                </a:cubicBezTo>
              </a:path>
            </a:pathLst>
          </a:custGeom>
          <a:noFill/>
          <a:ln w="190500" cap="rnd" cmpd="sng">
            <a:prstDash val="solid"/>
            <a:round/>
            <a:headEnd type="triangle"/>
          </a:ln>
          <a:scene3d>
            <a:camera prst="orthographicFront">
              <a:rot lat="1800000" lon="2400000" rev="0"/>
            </a:camera>
            <a:lightRig rig="threePt" dir="t">
              <a:rot lat="0" lon="0" rev="2700000"/>
            </a:lightRig>
          </a:scene3d>
          <a:sp3d extrusionH="76200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576B1EE-725E-4247-B3BE-4C10CA8D099D}"/>
              </a:ext>
            </a:extLst>
          </p:cNvPr>
          <p:cNvGrpSpPr/>
          <p:nvPr/>
        </p:nvGrpSpPr>
        <p:grpSpPr>
          <a:xfrm>
            <a:off x="240173" y="2880611"/>
            <a:ext cx="2836124" cy="2836124"/>
            <a:chOff x="8239417" y="681108"/>
            <a:chExt cx="2836124" cy="283612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6580797-225F-461F-86B2-14A4AD61FE56}"/>
                </a:ext>
              </a:extLst>
            </p:cNvPr>
            <p:cNvSpPr/>
            <p:nvPr/>
          </p:nvSpPr>
          <p:spPr>
            <a:xfrm>
              <a:off x="8239417" y="681108"/>
              <a:ext cx="2836124" cy="2836124"/>
            </a:xfrm>
            <a:prstGeom prst="rect">
              <a:avLst/>
            </a:prstGeom>
            <a:gradFill flip="none" rotWithShape="1">
              <a:gsLst>
                <a:gs pos="61000">
                  <a:schemeClr val="tx1"/>
                </a:gs>
                <a:gs pos="0">
                  <a:schemeClr val="tx1"/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896E751-DC67-45A2-B577-FCE676B5B758}"/>
                </a:ext>
              </a:extLst>
            </p:cNvPr>
            <p:cNvSpPr/>
            <p:nvPr/>
          </p:nvSpPr>
          <p:spPr>
            <a:xfrm>
              <a:off x="8516819" y="958510"/>
              <a:ext cx="2281320" cy="2281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标注: 十字箭头 13">
            <a:extLst>
              <a:ext uri="{FF2B5EF4-FFF2-40B4-BE49-F238E27FC236}">
                <a16:creationId xmlns:a16="http://schemas.microsoft.com/office/drawing/2014/main" id="{68D89113-8C7B-44B0-A1F1-8C35A4D96C35}"/>
              </a:ext>
            </a:extLst>
          </p:cNvPr>
          <p:cNvSpPr/>
          <p:nvPr/>
        </p:nvSpPr>
        <p:spPr>
          <a:xfrm>
            <a:off x="8054938" y="554325"/>
            <a:ext cx="2650733" cy="2650733"/>
          </a:xfrm>
          <a:prstGeom prst="quadArrowCallout">
            <a:avLst>
              <a:gd name="adj1" fmla="val 0"/>
              <a:gd name="adj2" fmla="val 50000"/>
              <a:gd name="adj3" fmla="val 0"/>
              <a:gd name="adj4" fmla="val 0"/>
            </a:avLst>
          </a:prstGeom>
          <a:ln w="76200" cap="rnd" cmpd="dbl"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5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dashDot"/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F4B3A0E-FD4B-4F4C-A512-61F2782BE48D}"/>
              </a:ext>
            </a:extLst>
          </p:cNvPr>
          <p:cNvSpPr/>
          <p:nvPr/>
        </p:nvSpPr>
        <p:spPr>
          <a:xfrm flipH="1">
            <a:off x="9009955" y="1509342"/>
            <a:ext cx="740698" cy="740698"/>
          </a:xfrm>
          <a:prstGeom prst="ellipse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3000000" lon="8400000" rev="4800000"/>
            </a:camera>
            <a:lightRig rig="threePt" dir="t">
              <a:rot lat="0" lon="0" rev="5400000"/>
            </a:lightRig>
          </a:scene3d>
          <a:sp3d z="635000" extrusionH="1270000">
            <a:bevelT w="1270000" h="1270000"/>
            <a:bevelB w="1270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6A61E3D-321F-47F5-BF43-846B04625F7E}"/>
              </a:ext>
            </a:extLst>
          </p:cNvPr>
          <p:cNvSpPr/>
          <p:nvPr/>
        </p:nvSpPr>
        <p:spPr>
          <a:xfrm>
            <a:off x="8593125" y="3837008"/>
            <a:ext cx="2315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Product Sans" panose="020B0403030502040203" pitchFamily="34" charset="0"/>
              </a:rPr>
              <a:t>114514</a:t>
            </a:r>
            <a:endParaRPr lang="zh-CN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Product Sans" panose="020B0403030502040203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1415746-575D-47A0-A8C0-3C53899BF8B9}"/>
              </a:ext>
            </a:extLst>
          </p:cNvPr>
          <p:cNvSpPr txBox="1"/>
          <p:nvPr/>
        </p:nvSpPr>
        <p:spPr>
          <a:xfrm>
            <a:off x="6441440" y="5348658"/>
            <a:ext cx="3842991" cy="1200329"/>
          </a:xfrm>
          <a:prstGeom prst="rect">
            <a:avLst/>
          </a:prstGeom>
          <a:noFill/>
          <a:scene3d>
            <a:camera prst="orthographicFront">
              <a:rot lat="600000" lon="2400000" rev="0"/>
            </a:camera>
            <a:lightRig rig="threePt" dir="t">
              <a:rot lat="0" lon="0" rev="2700000"/>
            </a:lightRig>
          </a:scene3d>
          <a:sp3d z="1905000" extrusionH="1270000" contourW="127000">
            <a:bevelT w="1270000" h="1270000"/>
            <a:bevelB w="1270000" h="1270000"/>
          </a:sp3d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accent2"/>
                </a:solidFill>
                <a:latin typeface="Product Sans" panose="020B0403030502040203" pitchFamily="34" charset="0"/>
              </a:rPr>
              <a:t> 114514</a:t>
            </a:r>
            <a:endParaRPr lang="zh-CN" altLang="en-US" sz="7200" b="1" dirty="0">
              <a:solidFill>
                <a:schemeClr val="accent2"/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2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3FCA973-8006-42BC-BCCB-38FC624A6657}"/>
              </a:ext>
            </a:extLst>
          </p:cNvPr>
          <p:cNvSpPr/>
          <p:nvPr/>
        </p:nvSpPr>
        <p:spPr>
          <a:xfrm>
            <a:off x="-520148" y="1053548"/>
            <a:ext cx="1818860" cy="1818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825BDD5-81C8-4D24-8197-35712C7444C9}"/>
              </a:ext>
            </a:extLst>
          </p:cNvPr>
          <p:cNvSpPr/>
          <p:nvPr/>
        </p:nvSpPr>
        <p:spPr>
          <a:xfrm>
            <a:off x="1975399" y="-208720"/>
            <a:ext cx="1818860" cy="1818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BD5AB6-13BC-4697-B955-871A8BE6F0DE}"/>
              </a:ext>
            </a:extLst>
          </p:cNvPr>
          <p:cNvSpPr/>
          <p:nvPr/>
        </p:nvSpPr>
        <p:spPr>
          <a:xfrm>
            <a:off x="3959086" y="1297057"/>
            <a:ext cx="1818860" cy="1818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F51D075-A4B3-4CDB-9E7A-A7601F2C3D2B}"/>
              </a:ext>
            </a:extLst>
          </p:cNvPr>
          <p:cNvSpPr/>
          <p:nvPr/>
        </p:nvSpPr>
        <p:spPr>
          <a:xfrm>
            <a:off x="6255020" y="-208720"/>
            <a:ext cx="1818860" cy="18188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D156798-B5A8-40F6-B3BD-4B6ED26A1BC9}"/>
              </a:ext>
            </a:extLst>
          </p:cNvPr>
          <p:cNvSpPr/>
          <p:nvPr/>
        </p:nvSpPr>
        <p:spPr>
          <a:xfrm>
            <a:off x="7589351" y="2420178"/>
            <a:ext cx="1818860" cy="1818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DE8C4B-AF30-473C-9BEA-1161A062B551}"/>
              </a:ext>
            </a:extLst>
          </p:cNvPr>
          <p:cNvSpPr/>
          <p:nvPr/>
        </p:nvSpPr>
        <p:spPr>
          <a:xfrm>
            <a:off x="9819857" y="1610140"/>
            <a:ext cx="1818860" cy="1818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15AB27D-19F1-4874-86C5-7AEABE104D31}"/>
              </a:ext>
            </a:extLst>
          </p:cNvPr>
          <p:cNvSpPr/>
          <p:nvPr/>
        </p:nvSpPr>
        <p:spPr>
          <a:xfrm>
            <a:off x="69574" y="3503543"/>
            <a:ext cx="1818860" cy="1818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F5D5BB-A044-434E-A362-16BEBF076EE3}"/>
              </a:ext>
            </a:extLst>
          </p:cNvPr>
          <p:cNvSpPr/>
          <p:nvPr/>
        </p:nvSpPr>
        <p:spPr>
          <a:xfrm>
            <a:off x="2266121" y="4412973"/>
            <a:ext cx="1818860" cy="1818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7550C-F51A-4076-AF4F-C42FE3503CD6}"/>
              </a:ext>
            </a:extLst>
          </p:cNvPr>
          <p:cNvSpPr/>
          <p:nvPr/>
        </p:nvSpPr>
        <p:spPr>
          <a:xfrm>
            <a:off x="4840356" y="3930926"/>
            <a:ext cx="1818860" cy="1818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D890BC6-7DC2-4DB0-8EFC-5CD66583D6CD}"/>
              </a:ext>
            </a:extLst>
          </p:cNvPr>
          <p:cNvSpPr/>
          <p:nvPr/>
        </p:nvSpPr>
        <p:spPr>
          <a:xfrm>
            <a:off x="7106476" y="4840356"/>
            <a:ext cx="1818860" cy="1818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C449216-57B4-41F3-8FEC-5909D1FE6090}"/>
              </a:ext>
            </a:extLst>
          </p:cNvPr>
          <p:cNvSpPr/>
          <p:nvPr/>
        </p:nvSpPr>
        <p:spPr>
          <a:xfrm>
            <a:off x="9819857" y="4412973"/>
            <a:ext cx="1818860" cy="1818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92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5" grpId="1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77ADE54-0FBE-4EC8-B354-EE82DF0C1D86}"/>
              </a:ext>
            </a:extLst>
          </p:cNvPr>
          <p:cNvSpPr txBox="1"/>
          <p:nvPr/>
        </p:nvSpPr>
        <p:spPr>
          <a:xfrm>
            <a:off x="0" y="0"/>
            <a:ext cx="417130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latin typeface="Product Sans" panose="020B0403030502040203" pitchFamily="34" charset="0"/>
              </a:rPr>
              <a:t>114514</a:t>
            </a:r>
          </a:p>
          <a:p>
            <a:r>
              <a:rPr lang="en-US" altLang="zh-CN" sz="8800" dirty="0">
                <a:latin typeface="Product Sans" panose="020B0403030502040203" pitchFamily="34" charset="0"/>
              </a:rPr>
              <a:t>114514</a:t>
            </a:r>
          </a:p>
          <a:p>
            <a:r>
              <a:rPr lang="en-US" altLang="zh-CN" sz="8800" dirty="0">
                <a:latin typeface="Product Sans" panose="020B0403030502040203" pitchFamily="34" charset="0"/>
              </a:rPr>
              <a:t>114514</a:t>
            </a:r>
          </a:p>
          <a:p>
            <a:r>
              <a:rPr lang="en-US" altLang="zh-CN" sz="8800" dirty="0">
                <a:latin typeface="Product Sans" panose="020B0403030502040203" pitchFamily="34" charset="0"/>
              </a:rPr>
              <a:t>114514</a:t>
            </a:r>
          </a:p>
          <a:p>
            <a:r>
              <a:rPr lang="en-US" altLang="zh-CN" sz="8800" dirty="0">
                <a:latin typeface="Product Sans" panose="020B0403030502040203" pitchFamily="34" charset="0"/>
              </a:rPr>
              <a:t>114514</a:t>
            </a:r>
            <a:endParaRPr lang="zh-CN" altLang="en-US" sz="8800"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4.07407E-6 L 0.68021 -0.38657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-19329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23ACD81-C150-47E5-895F-CE00A7C76235}"/>
              </a:ext>
            </a:extLst>
          </p:cNvPr>
          <p:cNvSpPr txBox="1"/>
          <p:nvPr/>
        </p:nvSpPr>
        <p:spPr>
          <a:xfrm>
            <a:off x="447262" y="492539"/>
            <a:ext cx="516834" cy="418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r>
              <a:rPr lang="en-US" altLang="zh-CN" sz="10000" dirty="0">
                <a:latin typeface="Amasis MT" panose="02040803050304020203" pitchFamily="18" charset="0"/>
              </a:rPr>
              <a:t>.</a:t>
            </a: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  <a:p>
            <a:pPr>
              <a:lnSpc>
                <a:spcPts val="0"/>
              </a:lnSpc>
            </a:pPr>
            <a:endParaRPr lang="zh-CN" altLang="en-US" sz="10000" dirty="0">
              <a:latin typeface="Amasis MT" panose="02040803050304020203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521359B-1A6C-4491-8411-EAB39FC93CAF}"/>
              </a:ext>
            </a:extLst>
          </p:cNvPr>
          <p:cNvSpPr/>
          <p:nvPr/>
        </p:nvSpPr>
        <p:spPr>
          <a:xfrm>
            <a:off x="4971" y="1918252"/>
            <a:ext cx="884582" cy="3021496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C037DF-C780-4EAB-8F85-BB8459245950}"/>
              </a:ext>
            </a:extLst>
          </p:cNvPr>
          <p:cNvSpPr/>
          <p:nvPr/>
        </p:nvSpPr>
        <p:spPr>
          <a:xfrm>
            <a:off x="889553" y="1918252"/>
            <a:ext cx="884582" cy="3021496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54E5DD-B2E9-4C0D-A719-E2F8CCD10592}"/>
              </a:ext>
            </a:extLst>
          </p:cNvPr>
          <p:cNvSpPr/>
          <p:nvPr/>
        </p:nvSpPr>
        <p:spPr>
          <a:xfrm>
            <a:off x="1774135" y="1918252"/>
            <a:ext cx="884582" cy="3021496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52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"/>
                                  </p:iterate>
                                  <p:childTnLst>
                                    <p:animMotion origin="layout" path="M -0.00065 -4.81481E-6 C 0.90091 0.00024 0.89232 0.83797 -0.00768 0.8345 C 0.00261 0.01227 0.90391 -0.0125 0.90586 0.84792 C -0.00833 0.82917 0.00248 0.00903 0.8737 0.04838 " pathEditMode="relative" rAng="0" ptsTypes="AAAA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4" y="4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path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0046 C -0.0543 -0.03981 -0.10534 -0.03796 -0.14883 0.0037 C -0.10664 0.06505 -0.05794 0.05139 -8.33333E-7 -0.00046 Z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E8A16FF-5A19-450C-8B6C-926C402AEC02}"/>
              </a:ext>
            </a:extLst>
          </p:cNvPr>
          <p:cNvSpPr txBox="1"/>
          <p:nvPr/>
        </p:nvSpPr>
        <p:spPr>
          <a:xfrm>
            <a:off x="3041374" y="920621"/>
            <a:ext cx="28127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latin typeface="Product Sans" panose="020B0403030502040203" pitchFamily="34" charset="0"/>
              </a:rPr>
              <a:t>qqqqqqqqqqqqqqqqqqwwwwwwwwwwwwwwwwww</a:t>
            </a:r>
            <a:endParaRPr lang="en-US" altLang="zh-CN" sz="4000" dirty="0">
              <a:latin typeface="Product Sans" panose="020B0403030502040203" pitchFamily="34" charset="0"/>
            </a:endParaRPr>
          </a:p>
          <a:p>
            <a:r>
              <a:rPr lang="en-US" altLang="zh-CN" sz="4000" dirty="0" err="1">
                <a:latin typeface="Product Sans" panose="020B0403030502040203" pitchFamily="34" charset="0"/>
              </a:rPr>
              <a:t>iiiiiiiiiiiiiiiiiiiiiiiiiiiiiiiiiiiiiiiiiiiiii</a:t>
            </a:r>
            <a:endParaRPr lang="zh-CN" altLang="en-US" sz="4000" dirty="0">
              <a:latin typeface="Product Sans" panose="020B0403030502040203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E20927A-F045-454C-8F0A-7FDCA3E2CF65}"/>
              </a:ext>
            </a:extLst>
          </p:cNvPr>
          <p:cNvGrpSpPr/>
          <p:nvPr/>
        </p:nvGrpSpPr>
        <p:grpSpPr>
          <a:xfrm>
            <a:off x="6765235" y="2226365"/>
            <a:ext cx="2385391" cy="2554545"/>
            <a:chOff x="7176052" y="1232452"/>
            <a:chExt cx="2385391" cy="2554545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1584045-2762-49FB-99FA-F334F9C6A9A4}"/>
                </a:ext>
              </a:extLst>
            </p:cNvPr>
            <p:cNvSpPr txBox="1"/>
            <p:nvPr/>
          </p:nvSpPr>
          <p:spPr>
            <a:xfrm>
              <a:off x="7176052" y="1232452"/>
              <a:ext cx="238539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latin typeface="Product Sans" panose="020B0403030502040203" pitchFamily="34" charset="0"/>
                </a:rPr>
                <a:t>QQQQQQQQQQQQQQQQQQQQ</a:t>
              </a:r>
              <a:endParaRPr lang="zh-CN" altLang="en-US" sz="4000" dirty="0">
                <a:latin typeface="Product Sans" panose="020B0403030502040203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9713A22-E08A-46B9-AFD8-423FE8D98DF2}"/>
                </a:ext>
              </a:extLst>
            </p:cNvPr>
            <p:cNvSpPr/>
            <p:nvPr/>
          </p:nvSpPr>
          <p:spPr>
            <a:xfrm>
              <a:off x="7176053" y="1302362"/>
              <a:ext cx="934278" cy="2484635"/>
            </a:xfrm>
            <a:prstGeom prst="rect">
              <a:avLst/>
            </a:prstGeom>
            <a:solidFill>
              <a:srgbClr val="4472C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2755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B697ADEC-3AC4-8864-B94E-9918F40292A3}"/>
              </a:ext>
            </a:extLst>
          </p:cNvPr>
          <p:cNvSpPr/>
          <p:nvPr/>
        </p:nvSpPr>
        <p:spPr>
          <a:xfrm>
            <a:off x="5719535" y="3152208"/>
            <a:ext cx="1736313" cy="1736313"/>
          </a:xfrm>
          <a:prstGeom prst="ellipse">
            <a:avLst/>
          </a:prstGeom>
          <a:noFill/>
          <a:ln>
            <a:noFill/>
          </a:ln>
          <a:scene3d>
            <a:camera prst="orthographicFront">
              <a:rot lat="1200000" lon="2400000" rev="0"/>
            </a:camera>
            <a:lightRig rig="threePt" dir="t"/>
          </a:scene3d>
          <a:sp3d extrusionH="1270000" contour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7538BD6-D77D-25CB-0C48-409800D8CE63}"/>
              </a:ext>
            </a:extLst>
          </p:cNvPr>
          <p:cNvGrpSpPr/>
          <p:nvPr/>
        </p:nvGrpSpPr>
        <p:grpSpPr>
          <a:xfrm rot="14256560">
            <a:off x="8006609" y="796410"/>
            <a:ext cx="2897941" cy="2897941"/>
            <a:chOff x="4541520" y="1899920"/>
            <a:chExt cx="1736313" cy="1736313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4F314C6-84D1-0717-2098-C5E7440C019E}"/>
                </a:ext>
              </a:extLst>
            </p:cNvPr>
            <p:cNvSpPr/>
            <p:nvPr/>
          </p:nvSpPr>
          <p:spPr>
            <a:xfrm>
              <a:off x="4541520" y="1899920"/>
              <a:ext cx="1736313" cy="1736313"/>
            </a:xfrm>
            <a:prstGeom prst="ellipse">
              <a:avLst/>
            </a:prstGeom>
            <a:noFill/>
            <a:ln>
              <a:noFill/>
            </a:ln>
            <a:scene3d>
              <a:camera prst="orthographicFront">
                <a:rot lat="3600000" lon="3600000" rev="0"/>
              </a:camera>
              <a:lightRig rig="threePt" dir="t"/>
            </a:scene3d>
            <a:sp3d contour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38CBF27-928A-A39A-9CB6-813DA571179F}"/>
                </a:ext>
              </a:extLst>
            </p:cNvPr>
            <p:cNvSpPr/>
            <p:nvPr/>
          </p:nvSpPr>
          <p:spPr>
            <a:xfrm>
              <a:off x="4541520" y="1899920"/>
              <a:ext cx="1736313" cy="1736313"/>
            </a:xfrm>
            <a:prstGeom prst="ellipse">
              <a:avLst/>
            </a:prstGeom>
            <a:noFill/>
            <a:ln>
              <a:noFill/>
            </a:ln>
            <a:scene3d>
              <a:camera prst="orthographicFront">
                <a:rot lat="3600000" lon="7200000" rev="0"/>
              </a:camera>
              <a:lightRig rig="threePt" dir="t"/>
            </a:scene3d>
            <a:sp3d contour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A91E1D0A-FE98-B328-EF4A-112763C01E84}"/>
                </a:ext>
              </a:extLst>
            </p:cNvPr>
            <p:cNvSpPr/>
            <p:nvPr/>
          </p:nvSpPr>
          <p:spPr>
            <a:xfrm>
              <a:off x="4541520" y="1899920"/>
              <a:ext cx="1736313" cy="1736313"/>
            </a:xfrm>
            <a:prstGeom prst="ellipse">
              <a:avLst/>
            </a:prstGeom>
            <a:noFill/>
            <a:ln>
              <a:noFill/>
            </a:ln>
            <a:scene3d>
              <a:camera prst="orthographicFront">
                <a:rot lat="6000000" lon="0" rev="0"/>
              </a:camera>
              <a:lightRig rig="threePt" dir="t"/>
            </a:scene3d>
            <a:sp3d contour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FCB45C08-B74E-036E-A4EA-64C35FB84A44}"/>
              </a:ext>
            </a:extLst>
          </p:cNvPr>
          <p:cNvSpPr/>
          <p:nvPr/>
        </p:nvSpPr>
        <p:spPr>
          <a:xfrm>
            <a:off x="4296088" y="5208998"/>
            <a:ext cx="758798" cy="69788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800000" lon="1200000" rev="0"/>
            </a:camera>
            <a:lightRig rig="threePt" dir="t"/>
          </a:scene3d>
          <a:sp3d extrusionH="1587500" contour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5CC6410-1A60-8CAB-99EC-6ED22A1EA00C}"/>
              </a:ext>
            </a:extLst>
          </p:cNvPr>
          <p:cNvSpPr/>
          <p:nvPr/>
        </p:nvSpPr>
        <p:spPr>
          <a:xfrm>
            <a:off x="5227843" y="2846891"/>
            <a:ext cx="1423448" cy="142344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7800000" lon="7200000" rev="0"/>
            </a:camera>
            <a:lightRig rig="threePt" dir="t"/>
          </a:scene3d>
          <a:sp3d extrusionH="1587500" contourW="889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697ADEC-3AC4-8864-B94E-9918F40292A3}"/>
              </a:ext>
            </a:extLst>
          </p:cNvPr>
          <p:cNvSpPr/>
          <p:nvPr/>
        </p:nvSpPr>
        <p:spPr>
          <a:xfrm>
            <a:off x="1664090" y="1266375"/>
            <a:ext cx="1736313" cy="1736313"/>
          </a:xfrm>
          <a:prstGeom prst="ellipse">
            <a:avLst/>
          </a:prstGeom>
          <a:noFill/>
          <a:ln>
            <a:noFill/>
          </a:ln>
          <a:scene3d>
            <a:camera prst="orthographicFront">
              <a:rot lat="7800000" lon="2400000" rev="7200000"/>
            </a:camera>
            <a:lightRig rig="threePt" dir="t"/>
          </a:scene3d>
          <a:sp3d extrusionH="1270000" contour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7538BD6-D77D-25CB-0C48-409800D8CE63}"/>
              </a:ext>
            </a:extLst>
          </p:cNvPr>
          <p:cNvGrpSpPr/>
          <p:nvPr/>
        </p:nvGrpSpPr>
        <p:grpSpPr>
          <a:xfrm rot="18658168">
            <a:off x="5935327" y="1799159"/>
            <a:ext cx="10740070" cy="10740070"/>
            <a:chOff x="4541520" y="1899920"/>
            <a:chExt cx="1736313" cy="1736313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64F314C6-84D1-0717-2098-C5E7440C019E}"/>
                </a:ext>
              </a:extLst>
            </p:cNvPr>
            <p:cNvSpPr/>
            <p:nvPr/>
          </p:nvSpPr>
          <p:spPr>
            <a:xfrm>
              <a:off x="4541520" y="1899920"/>
              <a:ext cx="1736313" cy="1736313"/>
            </a:xfrm>
            <a:prstGeom prst="ellipse">
              <a:avLst/>
            </a:prstGeom>
            <a:noFill/>
            <a:ln>
              <a:noFill/>
            </a:ln>
            <a:scene3d>
              <a:camera prst="orthographicFront">
                <a:rot lat="3600000" lon="3600000" rev="0"/>
              </a:camera>
              <a:lightRig rig="threePt" dir="t"/>
            </a:scene3d>
            <a:sp3d contour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38CBF27-928A-A39A-9CB6-813DA571179F}"/>
                </a:ext>
              </a:extLst>
            </p:cNvPr>
            <p:cNvSpPr/>
            <p:nvPr/>
          </p:nvSpPr>
          <p:spPr>
            <a:xfrm>
              <a:off x="4541520" y="1899920"/>
              <a:ext cx="1736313" cy="1736313"/>
            </a:xfrm>
            <a:prstGeom prst="ellipse">
              <a:avLst/>
            </a:prstGeom>
            <a:noFill/>
            <a:ln>
              <a:noFill/>
            </a:ln>
            <a:scene3d>
              <a:camera prst="orthographicFront">
                <a:rot lat="3600000" lon="7200000" rev="0"/>
              </a:camera>
              <a:lightRig rig="threePt" dir="t"/>
            </a:scene3d>
            <a:sp3d contour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A91E1D0A-FE98-B328-EF4A-112763C01E84}"/>
                </a:ext>
              </a:extLst>
            </p:cNvPr>
            <p:cNvSpPr/>
            <p:nvPr/>
          </p:nvSpPr>
          <p:spPr>
            <a:xfrm>
              <a:off x="4541520" y="1899920"/>
              <a:ext cx="1736313" cy="1736313"/>
            </a:xfrm>
            <a:prstGeom prst="ellipse">
              <a:avLst/>
            </a:prstGeom>
            <a:noFill/>
            <a:ln>
              <a:noFill/>
            </a:ln>
            <a:scene3d>
              <a:camera prst="orthographicFront">
                <a:rot lat="6000000" lon="0" rev="0"/>
              </a:camera>
              <a:lightRig rig="threePt" dir="t"/>
            </a:scene3d>
            <a:sp3d contourW="127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80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webextensions/webextension1.xml><?xml version="1.0" encoding="utf-8"?>
<we:webextension xmlns:we="http://schemas.microsoft.com/office/webextensions/webextension/2010/11" id="{34E62DFC-A8E9-4A99-8DDF-4A204338CEA6}">
  <we:reference id="wa104295828" version="1.9.0.0" store="zh-CN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bing.com&quot;,&quot;values&quot;:{},&quot;data&quot;:{&quot;uri&quot;:&quot;bing.com&quot;},&quot;secure&quot;:false}],&quot;name&quot;:&quot;bing.com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154</Words>
  <Application>Microsoft Office PowerPoint</Application>
  <PresentationFormat>宽屏</PresentationFormat>
  <Paragraphs>291</Paragraphs>
  <Slides>12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等线</vt:lpstr>
      <vt:lpstr>等线 Light</vt:lpstr>
      <vt:lpstr>Amasis MT</vt:lpstr>
      <vt:lpstr>Arial</vt:lpstr>
      <vt:lpstr>Product Sans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everyone pc</dc:creator>
  <cp:lastModifiedBy>for_the_zero</cp:lastModifiedBy>
  <cp:revision>4</cp:revision>
  <dcterms:created xsi:type="dcterms:W3CDTF">2022-10-30T07:54:42Z</dcterms:created>
  <dcterms:modified xsi:type="dcterms:W3CDTF">2022-12-16T10:34:44Z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2022-12-10T14:18:38Z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5beef842-87cb-4448-8c78-613115e3495f</vt:lpwstr>
  </property>
  <property fmtid="{D5CDD505-2E9C-101B-9397-08002B2CF9AE}" pid="7" name="MSIP_Label_defa4170-0d19-0005-0004-bc88714345d2_ActionId">
    <vt:lpwstr>7c5a7e8e-1e39-4408-a152-a2fffd258539</vt:lpwstr>
  </property>
  <property fmtid="{D5CDD505-2E9C-101B-9397-08002B2CF9AE}" pid="8" name="MSIP_Label_defa4170-0d19-0005-0004-bc88714345d2_ContentBits">
    <vt:lpwstr>0</vt:lpwstr>
  </property>
</Properties>
</file>